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E2E2"/>
    <a:srgbClr val="EAEAEA"/>
    <a:srgbClr val="DADADA"/>
    <a:srgbClr val="F3F3F3"/>
    <a:srgbClr val="3C3C3C"/>
    <a:srgbClr val="525252"/>
    <a:srgbClr val="010A4B"/>
    <a:srgbClr val="000000"/>
    <a:srgbClr val="F7FFFF"/>
    <a:srgbClr val="F0FB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22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5" d="100"/>
          <a:sy n="65" d="100"/>
        </p:scale>
        <p:origin x="315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52F800-4726-4416-8814-F3B9EB41F9E8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022400-96D1-4CF5-90D7-538FAEBCA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932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47DD4625-8358-4E79-A517-D922D8CE5A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49" r="9089" b="9628"/>
          <a:stretch/>
        </p:blipFill>
        <p:spPr>
          <a:xfrm>
            <a:off x="4065972" y="19858"/>
            <a:ext cx="8126027" cy="68182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165BBD-1D92-4024-9A3D-0A750BB62A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43" y="19882"/>
            <a:ext cx="4538431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D34AFC5-0F0F-488B-BAEB-4BDD1CF050C7}"/>
              </a:ext>
            </a:extLst>
          </p:cNvPr>
          <p:cNvCxnSpPr>
            <a:cxnSpLocks/>
          </p:cNvCxnSpPr>
          <p:nvPr userDrawn="1"/>
        </p:nvCxnSpPr>
        <p:spPr>
          <a:xfrm>
            <a:off x="62144" y="2407482"/>
            <a:ext cx="4003828" cy="0"/>
          </a:xfrm>
          <a:prstGeom prst="line">
            <a:avLst/>
          </a:prstGeom>
          <a:ln w="3810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ECB534A-C806-44FE-889A-4BF8E2D4CCBC}"/>
              </a:ext>
            </a:extLst>
          </p:cNvPr>
          <p:cNvSpPr txBox="1"/>
          <p:nvPr userDrawn="1"/>
        </p:nvSpPr>
        <p:spPr>
          <a:xfrm>
            <a:off x="62144" y="2476868"/>
            <a:ext cx="46193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SERVE WITH HONOR</a:t>
            </a:r>
          </a:p>
          <a:p>
            <a:r>
              <a:rPr lang="en-US" sz="2400" b="1" i="1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PROTECT WITH COURAGE</a:t>
            </a:r>
          </a:p>
          <a:p>
            <a:r>
              <a:rPr lang="en-US" sz="2400" b="1" i="1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TRAIN WITH PASSION</a:t>
            </a:r>
          </a:p>
          <a:p>
            <a:endParaRPr lang="en-US" dirty="0"/>
          </a:p>
        </p:txBody>
      </p:sp>
      <p:pic>
        <p:nvPicPr>
          <p:cNvPr id="4" name="Picture 3" descr="Logo, calendar&#10;&#10;Description automatically generated">
            <a:extLst>
              <a:ext uri="{FF2B5EF4-FFF2-40B4-BE49-F238E27FC236}">
                <a16:creationId xmlns:a16="http://schemas.microsoft.com/office/drawing/2014/main" id="{B4F10A10-38C4-4235-9B55-D387775BEA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76" y="5091467"/>
            <a:ext cx="1649091" cy="164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8404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82D83-1197-47F9-9080-A1229140A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E58C4-8C97-4B23-8DDB-6C33DBE54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DE9C19-2DB5-4D4C-B4AC-860524E284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746D4A-0796-4C53-A4B5-6C6F903D9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A6F4-2A30-49F0-A845-59E6A7940072}" type="datetime1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CC53D6-9320-4DEF-89D7-1386098C9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092406-0D5B-4A16-8A62-3A233787F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ED4B-C0AB-443B-9C79-1474CAFEDB5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A468A5-D2E4-481A-9347-7C62394F2FD9}"/>
              </a:ext>
            </a:extLst>
          </p:cNvPr>
          <p:cNvCxnSpPr/>
          <p:nvPr userDrawn="1"/>
        </p:nvCxnSpPr>
        <p:spPr>
          <a:xfrm>
            <a:off x="838200" y="2057400"/>
            <a:ext cx="3933825" cy="0"/>
          </a:xfrm>
          <a:prstGeom prst="line">
            <a:avLst/>
          </a:prstGeom>
          <a:ln w="38100">
            <a:solidFill>
              <a:srgbClr val="010A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9089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2465C-3105-4263-B240-4BBE7177D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64460D-413D-4AF4-844A-70FD959503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B8D883-5698-4D05-A060-F81EEC3B90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7732E8-1A4B-4B17-AF97-E888841B8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BD283-A857-4E2C-BB5D-258D7E39A2F7}" type="datetime1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89917B-429B-43DA-85B9-10B0DB6A0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B67BD1-0F9B-4AB1-8998-EB69158B9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ED4B-C0AB-443B-9C79-1474CAFEDB5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3D9B89B-8CEA-4F83-BA12-6136B509E551}"/>
              </a:ext>
            </a:extLst>
          </p:cNvPr>
          <p:cNvCxnSpPr/>
          <p:nvPr userDrawn="1"/>
        </p:nvCxnSpPr>
        <p:spPr>
          <a:xfrm>
            <a:off x="838200" y="2057400"/>
            <a:ext cx="3933825" cy="0"/>
          </a:xfrm>
          <a:prstGeom prst="line">
            <a:avLst/>
          </a:prstGeom>
          <a:ln w="38100">
            <a:solidFill>
              <a:srgbClr val="010A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4838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9B3E2-CD22-4DF7-AC45-AF2E9C5B9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F04D6E-1FD9-4E02-9D18-28CB24444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2F2872-9F78-48CF-A6C0-C18B0F1D3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33B6-E3C8-4F07-8980-4E9514A44C4C}" type="datetime1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FCD36A-894F-46D7-8742-E47628FA7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5F2486-1595-4340-AA01-F4D07DED3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ED4B-C0AB-443B-9C79-1474CAFEDB5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FF211D4-5FB5-404B-9074-5241FAA4CB59}"/>
              </a:ext>
            </a:extLst>
          </p:cNvPr>
          <p:cNvCxnSpPr>
            <a:cxnSpLocks/>
          </p:cNvCxnSpPr>
          <p:nvPr userDrawn="1"/>
        </p:nvCxnSpPr>
        <p:spPr>
          <a:xfrm>
            <a:off x="838200" y="1578006"/>
            <a:ext cx="10515600" cy="0"/>
          </a:xfrm>
          <a:prstGeom prst="line">
            <a:avLst/>
          </a:prstGeom>
          <a:ln w="57150">
            <a:solidFill>
              <a:srgbClr val="010A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1111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B7FE75-6168-4AD7-919F-1D8FB01B03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92C758-23DC-49C0-813B-EA279A0F30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A3518-620E-47B1-9D0C-21F78EFEE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D140C-BD7B-4242-B21F-8151938C0BBC}" type="datetime1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D04A7-01BC-48FA-A622-28880DA4F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A4A060-AB04-4395-8A58-F548F94B2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ED4B-C0AB-443B-9C79-1474CAFED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705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FE321-A99C-16AF-8F3E-10E6C742C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62813"/>
          </a:xfrm>
        </p:spPr>
        <p:txBody>
          <a:bodyPr anchor="t">
            <a:normAutofit/>
          </a:bodyPr>
          <a:lstStyle>
            <a:lvl1pPr>
              <a:defRPr sz="3600" b="0" i="0" cap="none" baseline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2E3163-90CB-D909-D5C0-0270EDF51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772A2-0F35-4FB7-8A40-02F2061B006A}" type="datetime1">
              <a:rPr lang="en-US" smtClean="0"/>
              <a:t>4/9/2025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381F3B-FEE7-334C-F7F4-4DB79FCCB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4E211A-ADE6-AA6A-B3B7-35CF3F158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ED4B-C0AB-443B-9C79-1474CAFED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487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9E0A0-CF1F-41AE-8195-40325FAF05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742950" indent="-7429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715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eriod"/>
              <a:defRPr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428750" indent="-514350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  <a:defRPr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828800" indent="-457200">
              <a:lnSpc>
                <a:spcPct val="100000"/>
              </a:lnSpc>
              <a:spcBef>
                <a:spcPts val="0"/>
              </a:spcBef>
              <a:buFont typeface="+mj-lt"/>
              <a:buAutoNum type="alphaLcPeriod"/>
              <a:defRPr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286000" indent="-457200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  <a:defRPr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AAA507-63C0-4671-BB73-0A0C2E8DA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5945D-D43F-44D0-B44D-72317695BF0C}" type="datetime1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B843C-DF39-46CB-9AE3-0A28816E5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6CD79-4CC8-43DB-A1D4-7459FBCB5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ED4B-C0AB-443B-9C79-1474CAFEDB5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E6A4F77-8F12-4ECE-991F-08E63725DA30}"/>
              </a:ext>
            </a:extLst>
          </p:cNvPr>
          <p:cNvCxnSpPr>
            <a:cxnSpLocks/>
          </p:cNvCxnSpPr>
          <p:nvPr userDrawn="1"/>
        </p:nvCxnSpPr>
        <p:spPr>
          <a:xfrm>
            <a:off x="838200" y="1580225"/>
            <a:ext cx="9353550" cy="0"/>
          </a:xfrm>
          <a:prstGeom prst="line">
            <a:avLst/>
          </a:prstGeom>
          <a:ln w="57150">
            <a:solidFill>
              <a:srgbClr val="010A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B97E820D-FCAB-41DA-A8E9-7956AD7993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248" y="219456"/>
            <a:ext cx="1654597" cy="16550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2D4608-F5D4-40A4-A6CD-F3A07A416F7B}"/>
              </a:ext>
            </a:extLst>
          </p:cNvPr>
          <p:cNvSpPr txBox="1"/>
          <p:nvPr userDrawn="1"/>
        </p:nvSpPr>
        <p:spPr>
          <a:xfrm>
            <a:off x="838200" y="546042"/>
            <a:ext cx="1051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cap="small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202687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1CA4E-CF91-4A11-BF2A-9C1F6E18AB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9E0A0-CF1F-41AE-8195-40325FAF05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742950" indent="-7429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</a:defRPr>
            </a:lvl1pPr>
            <a:lvl2pPr marL="971550" indent="-514350">
              <a:buFont typeface="+mj-lt"/>
              <a:buAutoNum type="alphaLcPeriod"/>
              <a:defRPr/>
            </a:lvl2pPr>
            <a:lvl3pPr marL="1428750" indent="-514350">
              <a:buFont typeface="+mj-lt"/>
              <a:buAutoNum type="romanLcPeriod"/>
              <a:defRPr/>
            </a:lvl3pPr>
            <a:lvl4pPr marL="1828800" indent="-457200">
              <a:buFont typeface="+mj-lt"/>
              <a:buAutoNum type="alphaLcPeriod"/>
              <a:defRPr/>
            </a:lvl4pPr>
            <a:lvl5pPr marL="2286000" indent="-457200">
              <a:buFont typeface="+mj-lt"/>
              <a:buAutoNum type="romanLcPeriod"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AAA507-63C0-4671-BB73-0A0C2E8DA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92EE8-1564-4E47-87EE-74422C6C0DA1}" type="datetime1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B843C-DF39-46CB-9AE3-0A28816E5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6CD79-4CC8-43DB-A1D4-7459FBCB5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ED4B-C0AB-443B-9C79-1474CAFEDB5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E6A4F77-8F12-4ECE-991F-08E63725DA30}"/>
              </a:ext>
            </a:extLst>
          </p:cNvPr>
          <p:cNvCxnSpPr>
            <a:cxnSpLocks/>
          </p:cNvCxnSpPr>
          <p:nvPr userDrawn="1"/>
        </p:nvCxnSpPr>
        <p:spPr>
          <a:xfrm>
            <a:off x="838200" y="1580225"/>
            <a:ext cx="9353550" cy="0"/>
          </a:xfrm>
          <a:prstGeom prst="line">
            <a:avLst/>
          </a:prstGeom>
          <a:ln w="57150">
            <a:solidFill>
              <a:srgbClr val="010A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B97E820D-FCAB-41DA-A8E9-7956AD7993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248" y="219456"/>
            <a:ext cx="1654597" cy="165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493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1CA4E-CF91-4A11-BF2A-9C1F6E18A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9E0A0-CF1F-41AE-8195-40325FAF05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AAA507-63C0-4671-BB73-0A0C2E8DA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627B1-FD2A-476D-B19F-4673729BC3CE}" type="datetime1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B843C-DF39-46CB-9AE3-0A28816E5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6CD79-4CC8-43DB-A1D4-7459FBCB5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ED4B-C0AB-443B-9C79-1474CAFEDB5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E6A4F77-8F12-4ECE-991F-08E63725DA30}"/>
              </a:ext>
            </a:extLst>
          </p:cNvPr>
          <p:cNvCxnSpPr>
            <a:cxnSpLocks/>
          </p:cNvCxnSpPr>
          <p:nvPr userDrawn="1"/>
        </p:nvCxnSpPr>
        <p:spPr>
          <a:xfrm>
            <a:off x="838200" y="1571347"/>
            <a:ext cx="10515600" cy="0"/>
          </a:xfrm>
          <a:prstGeom prst="line">
            <a:avLst/>
          </a:prstGeom>
          <a:ln w="57150">
            <a:solidFill>
              <a:srgbClr val="010A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3880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D6983-DA8A-4174-9557-FD7BEFAA7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64" y="1736726"/>
            <a:ext cx="5904197" cy="2852737"/>
          </a:xfrm>
        </p:spPr>
        <p:txBody>
          <a:bodyPr anchor="b"/>
          <a:lstStyle>
            <a:lvl1pPr>
              <a:defRPr sz="6000">
                <a:solidFill>
                  <a:schemeClr val="bg1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874BD5-21A3-4854-B840-26BD7DCE6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863" y="4661198"/>
            <a:ext cx="590419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1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DD81E2-F40D-4B50-A0E4-35CEA067B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71F0-637C-40A4-8C79-F8589C27C6F7}" type="datetime1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D55C9E-9E30-4A9D-A99F-4D130A5AD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598A8B-6117-4923-AD24-1F6891109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ED4B-C0AB-443B-9C79-1474CAFEDB5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Logo, calendar&#10;&#10;Description automatically generated">
            <a:extLst>
              <a:ext uri="{FF2B5EF4-FFF2-40B4-BE49-F238E27FC236}">
                <a16:creationId xmlns:a16="http://schemas.microsoft.com/office/drawing/2014/main" id="{FAD2C4CE-4ACB-48D6-9798-4C402D6CC4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446" y="28506"/>
            <a:ext cx="3227690" cy="3227690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97575A3C-F42E-4C89-BF65-B1A3D7CF20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941" y="2533938"/>
            <a:ext cx="4109890" cy="411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026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F89C4-81E9-4CB4-B621-4BC4454E3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D6D4E-2B80-4CC6-A2A8-C2E155BBA0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66DB52-34E0-4848-AF49-7E3F349FC8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099328-6FC4-441F-BD3B-85B246B35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FB518-2761-4E87-9E2D-1DDD7785B386}" type="datetime1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A9C29B-44C5-46CB-BCAF-BD22A06B7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036A5D-D410-42A5-9C12-147976060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ED4B-C0AB-443B-9C79-1474CAFEDB5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8B1D00A-04A1-416C-8ED1-2F9FC14A85B1}"/>
              </a:ext>
            </a:extLst>
          </p:cNvPr>
          <p:cNvCxnSpPr>
            <a:cxnSpLocks/>
          </p:cNvCxnSpPr>
          <p:nvPr userDrawn="1"/>
        </p:nvCxnSpPr>
        <p:spPr>
          <a:xfrm>
            <a:off x="838200" y="1580225"/>
            <a:ext cx="10515600" cy="0"/>
          </a:xfrm>
          <a:prstGeom prst="line">
            <a:avLst/>
          </a:prstGeom>
          <a:ln w="57150">
            <a:solidFill>
              <a:srgbClr val="010A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137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0BC59-861A-49A0-BB86-C17AFC1EA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89A301-2580-4136-B614-C443ABF069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2058CE-2F92-47BA-B701-1B05A27218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86B5B3-2E38-4717-A173-861A1DC682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B91FB8-F6D8-4BDD-8BBA-BD500FA566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99CF53-FC0C-4C19-9067-258C5013F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26DD-D33D-40B1-8E4A-1821B124909B}" type="datetime1">
              <a:rPr lang="en-US" smtClean="0"/>
              <a:t>4/9/2025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C020B5-2901-43B3-AD34-64AE8ADCF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9F12C6-BEA0-4301-A288-77EFD405D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ED4B-C0AB-443B-9C79-1474CAFEDB5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87322B4-90C9-4F5C-8889-707E673E30DE}"/>
              </a:ext>
            </a:extLst>
          </p:cNvPr>
          <p:cNvCxnSpPr>
            <a:cxnSpLocks/>
          </p:cNvCxnSpPr>
          <p:nvPr userDrawn="1"/>
        </p:nvCxnSpPr>
        <p:spPr>
          <a:xfrm>
            <a:off x="838200" y="1569405"/>
            <a:ext cx="10515600" cy="0"/>
          </a:xfrm>
          <a:prstGeom prst="line">
            <a:avLst/>
          </a:prstGeom>
          <a:ln w="57150">
            <a:solidFill>
              <a:srgbClr val="010A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4699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B8055-DAD2-4E7F-B84A-0B92E5AAD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C31C76-A2E7-4550-9C67-4536128A5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B2D56-171E-4160-9863-8415530FB599}" type="datetime1">
              <a:rPr lang="en-US" smtClean="0"/>
              <a:t>4/9/2025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ECB484-C7DB-4F87-8A31-A90BA41ED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80A0AC-3AE9-40F6-9139-88280CCD3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ED4B-C0AB-443B-9C79-1474CAFEDB52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802AC0-DA14-4D76-8BE5-F7F9104CF022}"/>
              </a:ext>
            </a:extLst>
          </p:cNvPr>
          <p:cNvCxnSpPr>
            <a:cxnSpLocks/>
          </p:cNvCxnSpPr>
          <p:nvPr userDrawn="1"/>
        </p:nvCxnSpPr>
        <p:spPr>
          <a:xfrm>
            <a:off x="838200" y="1571347"/>
            <a:ext cx="10515600" cy="0"/>
          </a:xfrm>
          <a:prstGeom prst="line">
            <a:avLst/>
          </a:prstGeom>
          <a:ln w="57150">
            <a:solidFill>
              <a:srgbClr val="010A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022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59BE10-6AFD-492F-9DD0-34843DE6D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9AC2-9652-4634-9266-EDEC11104400}" type="datetime1">
              <a:rPr lang="en-US" smtClean="0"/>
              <a:t>4/9/2025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BBAC2B-F94A-457E-A9E7-0CF64887A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DBEE46-5840-43BC-8A04-F84FABFFF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ED4B-C0AB-443B-9C79-1474CAFED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241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31190D-F3AB-4D23-A72E-B07D09C82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DBDD0-D617-478A-9FE2-20A735D3F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E846E-CFE8-4FB1-A091-9EA65C5004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772A2-0F35-4FB7-8A40-02F2061B006A}" type="datetime1">
              <a:rPr lang="en-US" smtClean="0"/>
              <a:t>4/9/2025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73AD32-D1A5-4E6D-B4C2-66FAA17A59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9B3CA2-65A6-4F12-98E9-26A84D209C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7ED4B-C0AB-443B-9C79-1474CAFED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481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2" r:id="rId1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small" baseline="0">
          <a:solidFill>
            <a:srgbClr val="000000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3600" kern="1200">
          <a:solidFill>
            <a:srgbClr val="000000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800" kern="1200">
          <a:solidFill>
            <a:srgbClr val="000000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0EFB6-E58B-4DF1-A68B-51FEA26E69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653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F5F1F3-2CD3-4D71-B434-17101EC210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EAD7B8-FE8B-83D5-F3B6-DF8ED393D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BF2B8-C525-4920-B076-5946CE92D643}" type="datetime1">
              <a:rPr lang="en-US" smtClean="0"/>
              <a:t>4/9/2025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A64F4E-5D79-6AD8-20F7-EA0B3A1D2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ED4B-C0AB-443B-9C79-1474CAFEDB5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218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4A54A-0D8E-43D1-A792-E9053B2B1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DB578-FF14-4BB2-A01D-FC0CDB445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C38389-040A-1677-7209-2679E99CC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F5952-DC59-4DFA-8E75-A1EB86754981}" type="datetime1">
              <a:rPr lang="en-US" smtClean="0"/>
              <a:t>4/9/2025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B41666-1479-A822-CE66-F0DD54C5F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ED4B-C0AB-443B-9C79-1474CAFEDB5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028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4C5CDA-32E7-7364-5006-C89B121B7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040A-E4C7-4ADF-A9D3-A490272D6B04}" type="datetime1">
              <a:rPr lang="en-US" smtClean="0"/>
              <a:t>4/9/2025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875564-B0B2-58C7-8392-2FD5C2B1D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ED4B-C0AB-443B-9C79-1474CAFEDB5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6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99B79-4F91-40B4-B761-D3F92630A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8F1984-DB79-43EF-B3B8-8ECA0D1ED8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F59547-5B7A-C934-484F-95648AD58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45022-DEC3-4C6F-AF76-2B4B7079FEE7}" type="datetime1">
              <a:rPr lang="en-US" smtClean="0"/>
              <a:t>4/9/2025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84DD25-CC07-4289-4A05-84B654C9D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ED4B-C0AB-443B-9C79-1474CAFEDB5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306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1644"/>
      </a:dk1>
      <a:lt1>
        <a:srgbClr val="F2F2F2"/>
      </a:lt1>
      <a:dk2>
        <a:srgbClr val="001644"/>
      </a:dk2>
      <a:lt2>
        <a:srgbClr val="002470"/>
      </a:lt2>
      <a:accent1>
        <a:srgbClr val="181818"/>
      </a:accent1>
      <a:accent2>
        <a:srgbClr val="F2F2F2"/>
      </a:accent2>
      <a:accent3>
        <a:srgbClr val="7F7F7F"/>
      </a:accent3>
      <a:accent4>
        <a:srgbClr val="F2F2F2"/>
      </a:accent4>
      <a:accent5>
        <a:srgbClr val="001644"/>
      </a:accent5>
      <a:accent6>
        <a:srgbClr val="002470"/>
      </a:accent6>
      <a:hlink>
        <a:srgbClr val="001644"/>
      </a:hlink>
      <a:folHlink>
        <a:srgbClr val="3C3C3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8</Words>
  <Application>Microsoft Office PowerPoint</Application>
  <PresentationFormat>Widescreen</PresentationFormat>
  <Paragraphs>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Century Gothic</vt:lpstr>
      <vt:lpstr>Corbel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TITLE</dc:title>
  <dc:creator>McKay, Audrey</dc:creator>
  <cp:lastModifiedBy>McKay, Audrey</cp:lastModifiedBy>
  <cp:revision>44</cp:revision>
  <dcterms:created xsi:type="dcterms:W3CDTF">2021-11-05T20:44:46Z</dcterms:created>
  <dcterms:modified xsi:type="dcterms:W3CDTF">2025-04-09T21:53:41Z</dcterms:modified>
</cp:coreProperties>
</file>