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312" r:id="rId4"/>
    <p:sldId id="313" r:id="rId5"/>
    <p:sldId id="314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A4B"/>
    <a:srgbClr val="000000"/>
    <a:srgbClr val="F7FFFF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41" autoAdjust="0"/>
  </p:normalViewPr>
  <p:slideViewPr>
    <p:cSldViewPr snapToGrid="0" showGuides="1">
      <p:cViewPr varScale="1">
        <p:scale>
          <a:sx n="105" d="100"/>
          <a:sy n="105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F800-4726-4416-8814-F3B9EB41F9E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2400-96D1-4CF5-90D7-538FAEBC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10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7DD4625-8358-4E79-A517-D922D8CE5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9089" b="9628"/>
          <a:stretch/>
        </p:blipFill>
        <p:spPr>
          <a:xfrm>
            <a:off x="3688080" y="19858"/>
            <a:ext cx="8503920" cy="68182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BD502E-0A51-48DF-9D4A-2B3D8609558E}"/>
              </a:ext>
            </a:extLst>
          </p:cNvPr>
          <p:cNvSpPr/>
          <p:nvPr userDrawn="1"/>
        </p:nvSpPr>
        <p:spPr>
          <a:xfrm>
            <a:off x="3619500" y="0"/>
            <a:ext cx="8572500" cy="6857996"/>
          </a:xfrm>
          <a:prstGeom prst="rect">
            <a:avLst/>
          </a:prstGeom>
          <a:gradFill flip="none" rotWithShape="1">
            <a:gsLst>
              <a:gs pos="100000">
                <a:srgbClr val="010A4B">
                  <a:alpha val="0"/>
                  <a:lumMod val="94000"/>
                </a:srgbClr>
              </a:gs>
              <a:gs pos="71000">
                <a:srgbClr val="000A4B">
                  <a:alpha val="15000"/>
                </a:srgbClr>
              </a:gs>
              <a:gs pos="22000">
                <a:srgbClr val="010A4B">
                  <a:alpha val="62745"/>
                </a:srgbClr>
              </a:gs>
              <a:gs pos="8000">
                <a:srgbClr val="000A4B">
                  <a:alpha val="98824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5BBD-1D92-4024-9A3D-0A750BB6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41" y="2388116"/>
            <a:ext cx="4699246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AFC5-0F0F-488B-BAEB-4BDD1CF050C7}"/>
              </a:ext>
            </a:extLst>
          </p:cNvPr>
          <p:cNvCxnSpPr>
            <a:cxnSpLocks/>
          </p:cNvCxnSpPr>
          <p:nvPr userDrawn="1"/>
        </p:nvCxnSpPr>
        <p:spPr>
          <a:xfrm>
            <a:off x="301841" y="4775716"/>
            <a:ext cx="4699246" cy="0"/>
          </a:xfrm>
          <a:prstGeom prst="line">
            <a:avLst/>
          </a:prstGeom>
          <a:ln w="38100">
            <a:solidFill>
              <a:srgbClr val="F7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CB534A-C806-44FE-889A-4BF8E2D4CCBC}"/>
              </a:ext>
            </a:extLst>
          </p:cNvPr>
          <p:cNvSpPr txBox="1"/>
          <p:nvPr userDrawn="1"/>
        </p:nvSpPr>
        <p:spPr>
          <a:xfrm>
            <a:off x="301841" y="4909349"/>
            <a:ext cx="4619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SERVE WITH HONOR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PROTECT WITH COURAGE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TRAIN WITH PASSION</a:t>
            </a:r>
          </a:p>
          <a:p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51A5F61-9B29-439F-8C00-81A71EB544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" y="27793"/>
            <a:ext cx="1449849" cy="14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465C-3105-4263-B240-4BBE717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460D-413D-4AF4-844A-70FD9595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D883-5698-4D05-A060-F81EEC3B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732E8-1A4B-4B17-AF97-E888841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ECE-B09A-46A6-8F31-98E0B69635E3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9917B-429B-43DA-85B9-10B0DB6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7BD1-0F9B-4AB1-8998-EB69158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9B89B-8CEA-4F83-BA12-6136B509E551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3E2-CD22-4DF7-AC45-AF2E9C5B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4D6E-1FD9-4E02-9D18-28CB24444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2872-9F78-48CF-A6C0-C18B0F1D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5B61-888E-4930-98B6-602D0BA03359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D36A-894F-46D7-8742-E47628F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2486-1595-4340-AA01-F4D07DE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F211D4-5FB5-404B-9074-5241FAA4CB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8006"/>
            <a:ext cx="1051560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7FE75-6168-4AD7-919F-1D8FB01B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n>
                  <a:solidFill>
                    <a:schemeClr val="accent5">
                      <a:lumMod val="90000"/>
                      <a:lumOff val="10000"/>
                    </a:schemeClr>
                  </a:solidFill>
                </a:ln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C758-23DC-49C0-813B-EA279A0F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518-620E-47B1-9D0C-21F78EF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60F8-FB47-4007-BE71-D3953C26E98F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4A7-01BC-48FA-A622-28880DA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060-AB04-4395-8A58-F548F94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490C-5955-4A68-8F5F-B3E1EDC0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4606"/>
          </a:xfrm>
        </p:spPr>
        <p:txBody>
          <a:bodyPr anchor="t">
            <a:normAutofit/>
          </a:bodyPr>
          <a:lstStyle>
            <a:lvl1pPr>
              <a:defRPr sz="3600" b="0" cap="none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E98C7-1093-413F-9BA8-DB7C8A87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463A-CAFF-4244-AD40-B55DB788C112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F180-955D-403A-81A8-CC7863B0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79C05-D661-4FA4-931E-B88668FD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715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4287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2860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3140-5F14-4D1F-B3CA-1F8C583D4129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219456"/>
            <a:ext cx="1654597" cy="1655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D4608-F5D4-40A4-A6CD-F3A07A416F7B}"/>
              </a:ext>
            </a:extLst>
          </p:cNvPr>
          <p:cNvSpPr txBox="1"/>
          <p:nvPr userDrawn="1"/>
        </p:nvSpPr>
        <p:spPr>
          <a:xfrm>
            <a:off x="838200" y="54604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baseline="0" dirty="0">
                <a:solidFill>
                  <a:schemeClr val="accent5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26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286000" indent="-457200">
              <a:buFont typeface="+mj-lt"/>
              <a:buAutoNum type="romanLcPeriod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D5AD-176A-4C29-9C35-5EE1D2D459B0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219456"/>
            <a:ext cx="1655064" cy="16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1354-10AC-447C-B14A-0A3BC9F6604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10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EEBA2-8884-4711-B2BB-001166A23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2" y="199082"/>
            <a:ext cx="6058076" cy="605978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D6983-DA8A-4174-9557-FD7BEFAA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4" y="1736726"/>
            <a:ext cx="590419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4BD5-21A3-4854-B840-26BD7DC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63" y="4661198"/>
            <a:ext cx="59041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81E2-F40D-4B50-A0E4-35CEA067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0F8B-8044-446E-BE63-0AD874AFD382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C9E-9E30-4A9D-A99F-4D130A5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A8B-6117-4923-AD24-1F68911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9C4-81E9-4CB4-B621-4BC445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D4E-2B80-4CC6-A2A8-C2E155BB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DB52-34E0-4848-AF49-7E3F349F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9328-6FC4-441F-BD3B-85B246B3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7BA2-CF93-45D7-B16E-CF358B1CF7CD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C29B-44C5-46CB-BCAF-BD22A06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6A5D-D410-42A5-9C12-147976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1D00A-04A1-416C-8ED1-2F9FC14A8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1051560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C59-861A-49A0-BB86-C17AFC1E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301-2580-4136-B614-C443ABF0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8CE-2F92-47BA-B701-1B05A27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6B5B3-2E38-4717-A173-861A1DC6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1FB8-F6D8-4BDD-8BBA-BD500FA5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9CF53-FC0C-4C19-9067-258C501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76E8-3FC5-4348-9DFE-6A4E59C271B4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20B5-2901-43B3-AD34-64AE8AD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F12C6-BEA0-4301-A288-77EFD40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322B4-90C9-4F5C-8889-707E673E30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69405"/>
            <a:ext cx="1051560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8055-DAD2-4E7F-B84A-0B92E5AA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1C76-A2E7-4550-9C67-4536128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4616-41CA-4A44-956D-E50140FDB9C2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CB484-C7DB-4F87-8A31-A90BA41E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0A0AC-3AE9-40F6-9139-88280CCD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802AC0-DA14-4D76-8BE5-F7F9104CF02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83-1197-47F9-9080-A122914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8C4-8C97-4B23-8DDB-6C33DBE5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E9C19-2DB5-4D4C-B4AC-860524E2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6D4A-0796-4C53-A4B5-6C6F903D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26D-D330-4DD4-A687-621B48E0137F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53D6-9320-4DEF-89D7-1386098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2406-0D5B-4A16-8A62-3A23378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468A5-D2E4-481A-9347-7C62394F2FD9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1190D-F3AB-4D23-A72E-B07D09C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BDD0-D617-478A-9FE2-20A735D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846E-CFE8-4FB1-A091-9EA65C500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1B2F-26E5-46D6-ABC4-C3997546D8EB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D32-D1A5-4E6D-B4C2-66FAA17A5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3CA2-65A6-4F12-98E9-26A84D20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chemeClr val="accent5">
              <a:lumMod val="90000"/>
              <a:lumOff val="1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accent6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EFB6-E58B-4DF1-A68B-51FEA26E6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972293-F376-48A6-8C9B-A259C6FF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85D99-13FD-1FE3-9FFB-CDEF9DEA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6C03-3077-4C3A-AE40-D89F4B17EB55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28A3-D551-77FC-22CA-5076A1FD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CC39-E16E-35A0-B1DC-CED1DC0BC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86BF-A289-AD95-2FC4-9BD6739C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1354-10AC-447C-B14A-0A3BC9F6604E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F017-2E90-6DDA-32FF-FC0BC106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59C-AF6D-954E-ECAC-CD77D147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61B5-4B94-23FF-714F-79A9DE4D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1354-10AC-447C-B14A-0A3BC9F6604E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0753-3CEF-3577-EE00-C7E858D0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D9AB-D9CA-5310-AA6A-5FC9D4CE4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EBA6-F88E-D095-2641-7C0B6C1C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1354-10AC-447C-B14A-0A3BC9F6604E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6B01-EE9A-E2F2-31B0-0BD6CBF0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3B45-0570-8929-1434-BC2A9CA8E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A4E2-86F3-5C69-BA56-EBC5194C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0F8B-8044-446E-BE63-0AD874AFD382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52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644"/>
      </a:dk1>
      <a:lt1>
        <a:srgbClr val="F2F2F2"/>
      </a:lt1>
      <a:dk2>
        <a:srgbClr val="001644"/>
      </a:dk2>
      <a:lt2>
        <a:srgbClr val="002470"/>
      </a:lt2>
      <a:accent1>
        <a:srgbClr val="181818"/>
      </a:accent1>
      <a:accent2>
        <a:srgbClr val="F2F2F2"/>
      </a:accent2>
      <a:accent3>
        <a:srgbClr val="7F7F7F"/>
      </a:accent3>
      <a:accent4>
        <a:srgbClr val="F2F2F2"/>
      </a:accent4>
      <a:accent5>
        <a:srgbClr val="001644"/>
      </a:accent5>
      <a:accent6>
        <a:srgbClr val="002470"/>
      </a:accent6>
      <a:hlink>
        <a:srgbClr val="001644"/>
      </a:hlink>
      <a:folHlink>
        <a:srgbClr val="3C3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Corbel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McKay, Audrey</dc:creator>
  <cp:lastModifiedBy>McKay, Audrey</cp:lastModifiedBy>
  <cp:revision>52</cp:revision>
  <dcterms:created xsi:type="dcterms:W3CDTF">2021-11-05T20:44:46Z</dcterms:created>
  <dcterms:modified xsi:type="dcterms:W3CDTF">2025-04-09T21:53:07Z</dcterms:modified>
</cp:coreProperties>
</file>