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7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A4B"/>
    <a:srgbClr val="000000"/>
    <a:srgbClr val="F7FFFF"/>
    <a:srgbClr val="F0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941" autoAdjust="0"/>
  </p:normalViewPr>
  <p:slideViewPr>
    <p:cSldViewPr snapToGrid="0" showGuides="1">
      <p:cViewPr varScale="1">
        <p:scale>
          <a:sx n="102" d="100"/>
          <a:sy n="102" d="100"/>
        </p:scale>
        <p:origin x="9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2F800-4726-4416-8814-F3B9EB41F9E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22400-96D1-4CF5-90D7-538FAEBCA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3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10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7DD4625-8358-4E79-A517-D922D8CE5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9" r="9089" b="9628"/>
          <a:stretch/>
        </p:blipFill>
        <p:spPr>
          <a:xfrm>
            <a:off x="3688080" y="19858"/>
            <a:ext cx="8503920" cy="68182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BD502E-0A51-48DF-9D4A-2B3D8609558E}"/>
              </a:ext>
            </a:extLst>
          </p:cNvPr>
          <p:cNvSpPr/>
          <p:nvPr userDrawn="1"/>
        </p:nvSpPr>
        <p:spPr>
          <a:xfrm>
            <a:off x="3619500" y="0"/>
            <a:ext cx="8572500" cy="6857996"/>
          </a:xfrm>
          <a:prstGeom prst="rect">
            <a:avLst/>
          </a:prstGeom>
          <a:gradFill flip="none" rotWithShape="1">
            <a:gsLst>
              <a:gs pos="100000">
                <a:srgbClr val="010A4B">
                  <a:alpha val="0"/>
                  <a:lumMod val="94000"/>
                </a:srgbClr>
              </a:gs>
              <a:gs pos="71000">
                <a:srgbClr val="000A4B">
                  <a:alpha val="15000"/>
                </a:srgbClr>
              </a:gs>
              <a:gs pos="22000">
                <a:srgbClr val="010A4B">
                  <a:alpha val="62745"/>
                </a:srgbClr>
              </a:gs>
              <a:gs pos="8000">
                <a:srgbClr val="000A4B">
                  <a:alpha val="98824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65BBD-1D92-4024-9A3D-0A750BB62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41" y="2388116"/>
            <a:ext cx="4699246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34AFC5-0F0F-488B-BAEB-4BDD1CF050C7}"/>
              </a:ext>
            </a:extLst>
          </p:cNvPr>
          <p:cNvCxnSpPr>
            <a:cxnSpLocks/>
          </p:cNvCxnSpPr>
          <p:nvPr userDrawn="1"/>
        </p:nvCxnSpPr>
        <p:spPr>
          <a:xfrm>
            <a:off x="301841" y="4775716"/>
            <a:ext cx="4699246" cy="0"/>
          </a:xfrm>
          <a:prstGeom prst="line">
            <a:avLst/>
          </a:prstGeom>
          <a:ln w="38100">
            <a:solidFill>
              <a:srgbClr val="F7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ECB534A-C806-44FE-889A-4BF8E2D4CCBC}"/>
              </a:ext>
            </a:extLst>
          </p:cNvPr>
          <p:cNvSpPr txBox="1"/>
          <p:nvPr userDrawn="1"/>
        </p:nvSpPr>
        <p:spPr>
          <a:xfrm>
            <a:off x="301841" y="4909349"/>
            <a:ext cx="4619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SERVE WITH HONOR</a:t>
            </a:r>
          </a:p>
          <a:p>
            <a:r>
              <a:rPr lang="en-US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PROTECT WITH COURAGE</a:t>
            </a:r>
          </a:p>
          <a:p>
            <a:r>
              <a:rPr lang="en-US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TRAIN WITH PASSION</a:t>
            </a:r>
          </a:p>
          <a:p>
            <a:endParaRPr lang="en-US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C51A5F61-9B29-439F-8C00-81A71EB544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" y="27793"/>
            <a:ext cx="1449849" cy="144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40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465C-3105-4263-B240-4BBE7177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4460D-413D-4AF4-844A-70FD95950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8D883-5698-4D05-A060-F81EEC3B9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732E8-1A4B-4B17-AF97-E888841B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9ECE-B09A-46A6-8F31-98E0B69635E3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9917B-429B-43DA-85B9-10B0DB6A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67BD1-0F9B-4AB1-8998-EB69158B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D9B89B-8CEA-4F83-BA12-6136B509E551}"/>
              </a:ext>
            </a:extLst>
          </p:cNvPr>
          <p:cNvCxnSpPr/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3810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8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B3E2-CD22-4DF7-AC45-AF2E9C5B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04D6E-1FD9-4E02-9D18-28CB24444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F2872-9F78-48CF-A6C0-C18B0F1D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5B61-888E-4930-98B6-602D0BA03359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CD36A-894F-46D7-8742-E47628FA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F2486-1595-4340-AA01-F4D07DED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F211D4-5FB5-404B-9074-5241FAA4CB5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8006"/>
            <a:ext cx="1051560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11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7FE75-6168-4AD7-919F-1D8FB01B0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2C758-23DC-49C0-813B-EA279A0F3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A3518-620E-47B1-9D0C-21F78EFE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60F8-FB47-4007-BE71-D3953C26E98F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D04A7-01BC-48FA-A622-28880DA4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4A060-AB04-4395-8A58-F548F94B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0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490C-5955-4A68-8F5F-B3E1EDC0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4606"/>
          </a:xfrm>
        </p:spPr>
        <p:txBody>
          <a:bodyPr anchor="t">
            <a:normAutofit/>
          </a:bodyPr>
          <a:lstStyle>
            <a:lvl1pPr>
              <a:defRPr sz="36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E98C7-1093-413F-9BA8-DB7C8A87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463A-CAFF-4244-AD40-B55DB788C112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7F180-955D-403A-81A8-CC7863B0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79C05-D661-4FA4-931E-B88668FD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0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E0A0-CF1F-41AE-8195-40325FAF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>
                <a:solidFill>
                  <a:srgbClr val="000000"/>
                </a:solidFill>
              </a:defRPr>
            </a:lvl1pPr>
            <a:lvl2pPr marL="97155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>
                <a:solidFill>
                  <a:srgbClr val="000000"/>
                </a:solidFill>
              </a:defRPr>
            </a:lvl2pPr>
            <a:lvl3pPr marL="14287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>
                <a:solidFill>
                  <a:srgbClr val="000000"/>
                </a:solidFill>
              </a:defRPr>
            </a:lvl3pPr>
            <a:lvl4pPr marL="18288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>
                <a:solidFill>
                  <a:srgbClr val="000000"/>
                </a:solidFill>
              </a:defRPr>
            </a:lvl4pPr>
            <a:lvl5pPr marL="2286000" indent="-4572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A507-63C0-4671-BB73-0A0C2E8D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3140-5F14-4D1F-B3CA-1F8C583D4129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43C-DF39-46CB-9AE3-0A28816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CD79-4CC8-43DB-A1D4-7459FBC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A4F77-8F12-4ECE-991F-08E63725DA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80225"/>
            <a:ext cx="935355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97E820D-FCAB-41DA-A8E9-7956AD799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50" y="136525"/>
            <a:ext cx="1999686" cy="2000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2D4608-F5D4-40A4-A6CD-F3A07A416F7B}"/>
              </a:ext>
            </a:extLst>
          </p:cNvPr>
          <p:cNvSpPr txBox="1"/>
          <p:nvPr userDrawn="1"/>
        </p:nvSpPr>
        <p:spPr>
          <a:xfrm>
            <a:off x="838200" y="546042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small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0268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CA4E-CF91-4A11-BF2A-9C1F6E18A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E0A0-CF1F-41AE-8195-40325FAF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42950" indent="-742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1pPr>
            <a:lvl2pPr marL="971550" indent="-514350">
              <a:buFont typeface="+mj-lt"/>
              <a:buAutoNum type="alphaLcPeriod"/>
              <a:defRPr/>
            </a:lvl2pPr>
            <a:lvl3pPr marL="1428750" indent="-514350">
              <a:buFont typeface="+mj-lt"/>
              <a:buAutoNum type="romanLcPeriod"/>
              <a:defRPr/>
            </a:lvl3pPr>
            <a:lvl4pPr marL="1828800" indent="-457200">
              <a:buFont typeface="+mj-lt"/>
              <a:buAutoNum type="alphaLcPeriod"/>
              <a:defRPr/>
            </a:lvl4pPr>
            <a:lvl5pPr marL="2286000" indent="-457200">
              <a:buFont typeface="+mj-lt"/>
              <a:buAutoNum type="romanLcPeriod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A507-63C0-4671-BB73-0A0C2E8D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D5AD-176A-4C29-9C35-5EE1D2D459B0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43C-DF39-46CB-9AE3-0A28816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CD79-4CC8-43DB-A1D4-7459FBC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A4F77-8F12-4ECE-991F-08E63725DA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80225"/>
            <a:ext cx="935355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97E820D-FCAB-41DA-A8E9-7956AD799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50" y="136525"/>
            <a:ext cx="1999686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9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CA4E-CF91-4A11-BF2A-9C1F6E18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E0A0-CF1F-41AE-8195-40325FAF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A507-63C0-4671-BB73-0A0C2E8D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1354-10AC-447C-B14A-0A3BC9F6604E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43C-DF39-46CB-9AE3-0A28816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CD79-4CC8-43DB-A1D4-7459FBC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A4F77-8F12-4ECE-991F-08E63725DA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347"/>
            <a:ext cx="1051560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88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10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4EEBA2-8884-4711-B2BB-001166A23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62" y="199082"/>
            <a:ext cx="6058076" cy="6059785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4D6983-DA8A-4174-9557-FD7BEFAA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4" y="1736726"/>
            <a:ext cx="590419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74BD5-21A3-4854-B840-26BD7DCE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863" y="4661198"/>
            <a:ext cx="590419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D81E2-F40D-4B50-A0E4-35CEA067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0F8B-8044-446E-BE63-0AD874AFD382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55C9E-9E30-4A9D-A99F-4D130A5A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98A8B-6117-4923-AD24-1F689110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2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89C4-81E9-4CB4-B621-4BC4454E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D6D4E-2B80-4CC6-A2A8-C2E155BBA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6DB52-34E0-4848-AF49-7E3F349FC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99328-6FC4-441F-BD3B-85B246B3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7BA2-CF93-45D7-B16E-CF358B1CF7CD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9C29B-44C5-46CB-BCAF-BD22A06B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36A5D-D410-42A5-9C12-14797606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B1D00A-04A1-416C-8ED1-2F9FC14A85B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80225"/>
            <a:ext cx="1051560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3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BC59-861A-49A0-BB86-C17AFC1E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9A301-2580-4136-B614-C443ABF06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058CE-2F92-47BA-B701-1B05A2721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6B5B3-2E38-4717-A173-861A1DC68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91FB8-F6D8-4BDD-8BBA-BD500FA56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9CF53-FC0C-4C19-9067-258C5013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76E8-3FC5-4348-9DFE-6A4E59C271B4}" type="datetime1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020B5-2901-43B3-AD34-64AE8ADC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F12C6-BEA0-4301-A288-77EFD405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7322B4-90C9-4F5C-8889-707E673E30D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69405"/>
            <a:ext cx="1051560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69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8055-DAD2-4E7F-B84A-0B92E5AA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C31C76-A2E7-4550-9C67-4536128A5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4616-41CA-4A44-956D-E50140FDB9C2}" type="datetime1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CB484-C7DB-4F87-8A31-A90BA41E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0A0AC-3AE9-40F6-9139-88280CCD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802AC0-DA14-4D76-8BE5-F7F9104CF022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347"/>
            <a:ext cx="1051560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02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2D83-1197-47F9-9080-A1229140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8C4-8C97-4B23-8DDB-6C33DBE54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3200"/>
            </a:lvl1pPr>
            <a:lvl2pPr>
              <a:spcBef>
                <a:spcPts val="600"/>
              </a:spcBef>
              <a:spcAft>
                <a:spcPts val="600"/>
              </a:spcAft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E9C19-2DB5-4D4C-B4AC-860524E28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46D4A-0796-4C53-A4B5-6C6F903D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126D-D330-4DD4-A687-621B48E0137F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C53D6-9320-4DEF-89D7-1386098C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92406-0D5B-4A16-8A62-3A233787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A468A5-D2E4-481A-9347-7C62394F2FD9}"/>
              </a:ext>
            </a:extLst>
          </p:cNvPr>
          <p:cNvCxnSpPr/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3810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08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1190D-F3AB-4D23-A72E-B07D09C8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DBDD0-D617-478A-9FE2-20A735D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E846E-CFE8-4FB1-A091-9EA65C500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F1B2F-26E5-46D6-ABC4-C3997546D8EB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3AD32-D1A5-4E6D-B4C2-66FAA17A5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B3CA2-65A6-4F12-98E9-26A84D209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small" baseline="0">
          <a:solidFill>
            <a:srgbClr val="00000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00000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EFB6-E58B-4DF1-A68B-51FEA26E6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972293-F376-48A6-8C9B-A259C6FF4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085D99-13FD-1FE3-9FFB-CDEF9DEA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6C03-3077-4C3A-AE40-D89F4B17EB55}" type="datetime1">
              <a:rPr lang="en-US" smtClean="0"/>
              <a:t>8/21/2023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82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1644"/>
      </a:dk1>
      <a:lt1>
        <a:srgbClr val="F2F2F2"/>
      </a:lt1>
      <a:dk2>
        <a:srgbClr val="001644"/>
      </a:dk2>
      <a:lt2>
        <a:srgbClr val="002470"/>
      </a:lt2>
      <a:accent1>
        <a:srgbClr val="181818"/>
      </a:accent1>
      <a:accent2>
        <a:srgbClr val="F2F2F2"/>
      </a:accent2>
      <a:accent3>
        <a:srgbClr val="7F7F7F"/>
      </a:accent3>
      <a:accent4>
        <a:srgbClr val="F2F2F2"/>
      </a:accent4>
      <a:accent5>
        <a:srgbClr val="001644"/>
      </a:accent5>
      <a:accent6>
        <a:srgbClr val="002470"/>
      </a:accent6>
      <a:hlink>
        <a:srgbClr val="001644"/>
      </a:hlink>
      <a:folHlink>
        <a:srgbClr val="3C3C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McKay, Audrey</dc:creator>
  <cp:lastModifiedBy>Brushey, Susan</cp:lastModifiedBy>
  <cp:revision>45</cp:revision>
  <dcterms:created xsi:type="dcterms:W3CDTF">2021-11-05T20:44:46Z</dcterms:created>
  <dcterms:modified xsi:type="dcterms:W3CDTF">2023-08-21T18:59:46Z</dcterms:modified>
</cp:coreProperties>
</file>