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0A4B"/>
    <a:srgbClr val="F7FFFF"/>
    <a:srgbClr val="F0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3C3289-1E10-6F86-F511-FEFFD7DB64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E8EBE-8887-E185-9D50-785439323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44C94C-B1EB-4030-A9B6-A38BE9E583F6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C10D6-D377-B8AB-06A9-C727F0D2D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30C3D-D47A-028B-DEE8-7047A774F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5440B1-4346-4DBB-966B-6975F46EC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66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98E113-14D0-4AF1-B96B-1E2F4D2DBF21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0022400-96D1-4CF5-90D7-538FAEBC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2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7DD4625-8358-4E79-A517-D922D8CE5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r="9089" b="9628"/>
          <a:stretch/>
        </p:blipFill>
        <p:spPr>
          <a:xfrm>
            <a:off x="3688080" y="19858"/>
            <a:ext cx="8503920" cy="68182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BD502E-0A51-48DF-9D4A-2B3D8609558E}"/>
              </a:ext>
            </a:extLst>
          </p:cNvPr>
          <p:cNvSpPr/>
          <p:nvPr userDrawn="1"/>
        </p:nvSpPr>
        <p:spPr>
          <a:xfrm>
            <a:off x="3619500" y="0"/>
            <a:ext cx="8572500" cy="6857996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71000">
                <a:srgbClr val="000000">
                  <a:alpha val="15000"/>
                </a:srgbClr>
              </a:gs>
              <a:gs pos="22000">
                <a:srgbClr val="000000">
                  <a:alpha val="63000"/>
                </a:srgbClr>
              </a:gs>
              <a:gs pos="8000">
                <a:srgbClr val="000000">
                  <a:alpha val="98824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5BBD-1D92-4024-9A3D-0A750BB6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2368261"/>
            <a:ext cx="4699246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34AFC5-0F0F-488B-BAEB-4BDD1CF050C7}"/>
              </a:ext>
            </a:extLst>
          </p:cNvPr>
          <p:cNvCxnSpPr>
            <a:cxnSpLocks/>
          </p:cNvCxnSpPr>
          <p:nvPr userDrawn="1"/>
        </p:nvCxnSpPr>
        <p:spPr>
          <a:xfrm>
            <a:off x="249382" y="4775716"/>
            <a:ext cx="4699246" cy="0"/>
          </a:xfrm>
          <a:prstGeom prst="line">
            <a:avLst/>
          </a:prstGeom>
          <a:ln w="38100">
            <a:solidFill>
              <a:srgbClr val="F7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D4188F2-28C1-4D7F-A617-B8BD2BD4694F}"/>
              </a:ext>
            </a:extLst>
          </p:cNvPr>
          <p:cNvSpPr txBox="1"/>
          <p:nvPr userDrawn="1"/>
        </p:nvSpPr>
        <p:spPr>
          <a:xfrm>
            <a:off x="249382" y="4871258"/>
            <a:ext cx="4699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SERVE WITH HONOR</a:t>
            </a:r>
          </a:p>
          <a:p>
            <a:pPr algn="l"/>
            <a:r>
              <a:rPr lang="en-US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PROTECT WITH COURAGE</a:t>
            </a:r>
          </a:p>
          <a:p>
            <a:pPr algn="l"/>
            <a:r>
              <a:rPr lang="en-US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TRAIN WITH PASSION</a:t>
            </a:r>
          </a:p>
          <a:p>
            <a:endParaRPr lang="en-US" dirty="0"/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001337F2-7B0F-4BA9-97DE-3D1374317B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35268"/>
            <a:ext cx="1605967" cy="16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465C-3105-4263-B240-4BBE7177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460D-413D-4AF4-844A-70FD95950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8D883-5698-4D05-A060-F81EEC3B9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732E8-1A4B-4B17-AF97-E888841B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B4B-456B-4965-BABE-D857481D60FC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9917B-429B-43DA-85B9-10B0DB6A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67BD1-0F9B-4AB1-8998-EB69158B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9B89B-8CEA-4F83-BA12-6136B509E551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B3E2-CD22-4DF7-AC45-AF2E9C5B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04D6E-1FD9-4E02-9D18-28CB24444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2872-9F78-48CF-A6C0-C18B0F1D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4B8A-AB2C-4E0A-9CB2-DC2B3EE934FE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D36A-894F-46D7-8742-E47628FA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2486-1595-4340-AA01-F4D07DED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F211D4-5FB5-404B-9074-5241FAA4CB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8006"/>
            <a:ext cx="105156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1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7FE75-6168-4AD7-919F-1D8FB01B0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2C758-23DC-49C0-813B-EA279A0F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3518-620E-47B1-9D0C-21F78EFE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CC75-0D8D-4711-B120-BB59508F53AD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04A7-01BC-48FA-A622-28880DA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4A060-AB04-4395-8A58-F548F94B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D5DB-582A-4FCD-A5CD-65467AF3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0" cap="none" baseline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B8B9C-5F45-456E-8F0B-BC339EDF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F2A2-BC1C-4DEF-993F-8F955217A2CF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21B18-0C36-43FC-8619-2B6C6B39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39CF-588F-4254-9EE7-C8F0482B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 marL="9715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 marL="14287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 marL="22860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3E2-1415-45E3-8A02-43F3DDC11E1E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36525"/>
            <a:ext cx="1999686" cy="200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A4FBE9-264C-4809-AC29-6934B0801439}"/>
              </a:ext>
            </a:extLst>
          </p:cNvPr>
          <p:cNvSpPr txBox="1"/>
          <p:nvPr userDrawn="1"/>
        </p:nvSpPr>
        <p:spPr>
          <a:xfrm>
            <a:off x="838200" y="62652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268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Corbel" panose="020B0503020204020204" pitchFamily="34" charset="0"/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  <a:lvl4pPr marL="1828800" indent="-457200">
              <a:buFont typeface="+mj-lt"/>
              <a:buAutoNum type="alphaLcPeriod"/>
              <a:defRPr/>
            </a:lvl4pPr>
            <a:lvl5pPr marL="2286000" indent="-457200">
              <a:buFont typeface="+mj-lt"/>
              <a:buAutoNum type="romanLcPeriod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B4F-1BA9-4535-B639-9A902506C5B8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36525"/>
            <a:ext cx="1999686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D56-2CB2-48AF-9694-2FB297E2BC73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EEBA2-8884-4711-B2BB-001166A23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60" y="199082"/>
            <a:ext cx="6058076" cy="605978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4D6983-DA8A-4174-9557-FD7BEFAA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4" y="1736726"/>
            <a:ext cx="590419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4BD5-21A3-4854-B840-26BD7DCE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63" y="4661198"/>
            <a:ext cx="59041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81E2-F40D-4B50-A0E4-35CEA067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3C37-1C31-4068-B268-CDFF21773F85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55C9E-9E30-4A9D-A99F-4D130A5A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8A8B-6117-4923-AD24-1F68911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89C4-81E9-4CB4-B621-4BC4454E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6D4E-2B80-4CC6-A2A8-C2E155BB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DB52-34E0-4848-AF49-7E3F349F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9328-6FC4-441F-BD3B-85B246B3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DBF0-115F-4A17-A949-C12DB3D2FD67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9C29B-44C5-46CB-BCAF-BD22A06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36A5D-D410-42A5-9C12-14797606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B1D00A-04A1-416C-8ED1-2F9FC14A8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105156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BC59-861A-49A0-BB86-C17AFC1E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A301-2580-4136-B614-C443ABF06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58CE-2F92-47BA-B701-1B05A272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6B5B3-2E38-4717-A173-861A1DC6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91FB8-F6D8-4BDD-8BBA-BD500FA56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9CF53-FC0C-4C19-9067-258C5013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701-364C-4EFA-8734-A8CEDA79197B}" type="datetime1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020B5-2901-43B3-AD34-64AE8ADC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F12C6-BEA0-4301-A288-77EFD405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322B4-90C9-4F5C-8889-707E673E30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69405"/>
            <a:ext cx="105156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9BE10-6AFD-492F-9DD0-34843DE6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6A8A-D463-4DB4-B384-5348628B9371}" type="datetime1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BAC2B-F94A-457E-A9E7-0CF64887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BEE46-5840-43BC-8A04-F84FABF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2D83-1197-47F9-9080-A122914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8C4-8C97-4B23-8DDB-6C33DBE54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600"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200"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E9C19-2DB5-4D4C-B4AC-860524E28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6D4A-0796-4C53-A4B5-6C6F903D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3323-5952-47E9-9B4D-34D0E8D45F78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53D6-9320-4DEF-89D7-1386098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2406-0D5B-4A16-8A62-3A23378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A468A5-D2E4-481A-9347-7C62394F2FD9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8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1190D-F3AB-4D23-A72E-B07D09C8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BDD0-D617-478A-9FE2-20A735D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846E-CFE8-4FB1-A091-9EA65C500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F3BC-2455-44D5-BE33-EDA3690DEF86}" type="datetime1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AD32-D1A5-4E6D-B4C2-66FAA17A5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3CA2-65A6-4F12-98E9-26A84D20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rgbClr val="00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4AA5-336B-4812-8E40-786C80A91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0780C-789B-4907-AB56-2F4551E76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D06E9-E36B-DEF4-DF2B-30D4491A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D97C-16AF-4B67-B333-6A4F1340B9A3}" type="datetime1">
              <a:rPr lang="en-US" smtClean="0"/>
              <a:t>11/16/2023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68DD-CDBD-4F73-B4A5-C9A7F8C8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9F8A-C6FE-4922-B0EF-AE388143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106AA-5767-00FF-19FA-E71B174B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796F-B7B7-4647-A7CD-19146E1F5E2B}" type="datetime1">
              <a:rPr lang="en-US" smtClean="0"/>
              <a:t>11/16/2023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46F6-CE34-4D0F-918A-71374EE1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6765-A03F-4B27-8C9F-73985DCE3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6AFF-79FE-B471-8D96-D3AC4536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39C9-7FC2-4EF1-A4BA-BB537531BC9C}" type="datetime1">
              <a:rPr lang="en-US" smtClean="0"/>
              <a:t>11/16/2023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3C55-A697-4746-935A-A47BCBA9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9A210-A36F-2FF9-0FB8-9106BB70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263-7443-4E37-AB88-776590512427}" type="datetime1">
              <a:rPr lang="en-US" smtClean="0"/>
              <a:t>11/16/2023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9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644"/>
      </a:dk1>
      <a:lt1>
        <a:srgbClr val="F2F2F2"/>
      </a:lt1>
      <a:dk2>
        <a:srgbClr val="001644"/>
      </a:dk2>
      <a:lt2>
        <a:srgbClr val="002470"/>
      </a:lt2>
      <a:accent1>
        <a:srgbClr val="181818"/>
      </a:accent1>
      <a:accent2>
        <a:srgbClr val="F2F2F2"/>
      </a:accent2>
      <a:accent3>
        <a:srgbClr val="7F7F7F"/>
      </a:accent3>
      <a:accent4>
        <a:srgbClr val="F2F2F2"/>
      </a:accent4>
      <a:accent5>
        <a:srgbClr val="001644"/>
      </a:accent5>
      <a:accent6>
        <a:srgbClr val="002470"/>
      </a:accent6>
      <a:hlink>
        <a:srgbClr val="001644"/>
      </a:hlink>
      <a:folHlink>
        <a:srgbClr val="3C3C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McKay, Audrey</dc:creator>
  <cp:lastModifiedBy>McKay, Audrey</cp:lastModifiedBy>
  <cp:revision>43</cp:revision>
  <dcterms:created xsi:type="dcterms:W3CDTF">2021-11-05T20:44:46Z</dcterms:created>
  <dcterms:modified xsi:type="dcterms:W3CDTF">2023-11-16T16:04:16Z</dcterms:modified>
</cp:coreProperties>
</file>